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embeddedFontLst>
    <p:embeddedFont>
      <p:font typeface="Roboto" panose="0200000000000000000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940" y="52"/>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7" name="Google Shape;7;p1" descr="A close up of a sign&#10;&#10;Description automatically generated"/>
          <p:cNvPicPr preferRelativeResize="0"/>
          <p:nvPr/>
        </p:nvPicPr>
        <p:blipFill rotWithShape="1">
          <a:blip r:embed="rId12"/>
          <a:srcRect/>
          <a:stretch>
            <a:fill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Next Gen Employability Program</a:t>
            </a:r>
            <a:endPar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63" name="Google Shape;63;p13" descr="A white circle in the sky&#10;&#10;Description automatically generated"/>
          <p:cNvPicPr preferRelativeResize="0"/>
          <p:nvPr/>
        </p:nvPicPr>
        <p:blipFill rotWithShape="1">
          <a:blip r:embed="rId1">
            <a:alphaModFix amt="5000"/>
          </a:blip>
          <a:srcRect t="5928" r="745" b="10205"/>
          <a:stretch>
            <a:fillRect/>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panose="020B0604020202020204"/>
                <a:ea typeface="Arial" panose="020B0604020202020204"/>
                <a:cs typeface="Arial" panose="020B0604020202020204"/>
                <a:sym typeface="Arial" panose="020B0604020202020204"/>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rPr>
              <a:t>Creating a future-ready workforce</a:t>
            </a:r>
            <a:endParaRPr lang="en-US" sz="2000" b="0" i="0" u="none" strike="noStrike" cap="none">
              <a:solidFill>
                <a:srgbClr val="161D23"/>
              </a:solidFill>
              <a:latin typeface="Arial" panose="020B0604020202020204"/>
              <a:ea typeface="Arial" panose="020B0604020202020204"/>
              <a:cs typeface="Arial" panose="020B0604020202020204"/>
              <a:sym typeface="Arial" panose="020B0604020202020204"/>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0" name="Google Shape;70;p13"/>
          <p:cNvSpPr txBox="1"/>
          <p:nvPr/>
        </p:nvSpPr>
        <p:spPr>
          <a:xfrm>
            <a:off x="1095095" y="3956068"/>
            <a:ext cx="2095554" cy="454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panose="020B0604020202020204"/>
                <a:ea typeface="Arial" panose="020B0604020202020204"/>
                <a:cs typeface="Arial" panose="020B0604020202020204"/>
                <a:sym typeface="Arial" panose="020B0604020202020204"/>
              </a:rPr>
              <a:t>Student Name:Gayathri.G.S</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panose="020B0604020202020204"/>
                <a:ea typeface="Arial" panose="020B0604020202020204"/>
                <a:cs typeface="Arial" panose="020B0604020202020204"/>
                <a:sym typeface="Arial" panose="020B0604020202020204"/>
              </a:rPr>
              <a:t>Student ID : </a:t>
            </a:r>
            <a:r>
              <a:rPr lang="en-US" sz="1100" dirty="0">
                <a:solidFill>
                  <a:schemeClr val="dk1"/>
                </a:solidFill>
              </a:rPr>
              <a:t>au960221104302</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75" name="Google Shape;75;p13"/>
          <p:cNvPicPr preferRelativeResize="0"/>
          <p:nvPr/>
        </p:nvPicPr>
        <p:blipFill rotWithShape="1">
          <a:blip r:embed="rId2"/>
          <a:srcRect/>
          <a:stretch>
            <a:fill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3"/>
          <a:srcRect/>
          <a:stretch>
            <a:fill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4"/>
          <a:srcRect/>
          <a:stretch>
            <a:fill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Modelling &amp; Results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lang="en-US"/>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200"/>
              <a:buNone/>
            </a:pPr>
            <a:endParaRPr dirty="0"/>
          </a:p>
        </p:txBody>
      </p:sp>
      <p:pic>
        <p:nvPicPr>
          <p:cNvPr id="3" name="Picture 2"/>
          <p:cNvPicPr>
            <a:picLocks noChangeAspect="1"/>
          </p:cNvPicPr>
          <p:nvPr/>
        </p:nvPicPr>
        <p:blipFill>
          <a:blip r:embed="rId1"/>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lang="en-US" b="1"/>
          </a:p>
        </p:txBody>
      </p:sp>
      <p:pic>
        <p:nvPicPr>
          <p:cNvPr id="3" name="Picture 2"/>
          <p:cNvPicPr>
            <a:picLocks noChangeAspect="1"/>
          </p:cNvPicPr>
          <p:nvPr/>
        </p:nvPicPr>
        <p:blipFill>
          <a:blip r:embed="rId1"/>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lang="en-US" b="1"/>
          </a:p>
        </p:txBody>
      </p:sp>
      <p:pic>
        <p:nvPicPr>
          <p:cNvPr id="3" name="Picture 2"/>
          <p:cNvPicPr>
            <a:picLocks noChangeAspect="1"/>
          </p:cNvPicPr>
          <p:nvPr/>
        </p:nvPicPr>
        <p:blipFill>
          <a:blip r:embed="rId1"/>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p:cNvPicPr>
            <a:picLocks noChangeAspect="1"/>
          </p:cNvPicPr>
          <p:nvPr/>
        </p:nvPicPr>
        <p:blipFill>
          <a:blip r:embed="rId1"/>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lang="en-US" b="1"/>
          </a:p>
        </p:txBody>
      </p:sp>
      <p:pic>
        <p:nvPicPr>
          <p:cNvPr id="3" name="Picture 2"/>
          <p:cNvPicPr>
            <a:picLocks noChangeAspect="1"/>
          </p:cNvPicPr>
          <p:nvPr/>
        </p:nvPicPr>
        <p:blipFill>
          <a:blip r:embed="rId1"/>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panose="020B0604020202020204"/>
                <a:ea typeface="Arial" panose="020B0604020202020204"/>
                <a:cs typeface="Arial" panose="020B0604020202020204"/>
                <a:sym typeface="Arial" panose="020B0604020202020204"/>
              </a:rPr>
              <a:t>Future Enhancements</a:t>
            </a:r>
            <a:r>
              <a:rPr lang="en-US" sz="1600" b="1" dirty="0">
                <a:solidFill>
                  <a:srgbClr val="374151"/>
                </a:solidFill>
                <a:latin typeface="Arial" panose="020B0604020202020204"/>
                <a:ea typeface="Arial" panose="020B0604020202020204"/>
                <a:cs typeface="Arial" panose="020B0604020202020204"/>
                <a:sym typeface="Arial" panose="020B0604020202020204"/>
              </a:rPr>
              <a:t>:</a:t>
            </a:r>
            <a:br>
              <a:rPr lang="en-US" sz="1600" b="1" dirty="0">
                <a:solidFill>
                  <a:srgbClr val="374151"/>
                </a:solidFill>
              </a:rPr>
            </a:br>
            <a:br>
              <a:rPr lang="en-US" b="0" i="0" dirty="0">
                <a:solidFill>
                  <a:srgbClr val="374151"/>
                </a:solidFill>
                <a:latin typeface="Arial" panose="020B0604020202020204"/>
                <a:ea typeface="Arial" panose="020B0604020202020204"/>
                <a:cs typeface="Arial" panose="020B0604020202020204"/>
                <a:sym typeface="Arial" panose="020B0604020202020204"/>
              </a:rPr>
            </a:br>
            <a:endParaRPr dirty="0"/>
          </a:p>
        </p:txBody>
      </p:sp>
      <p:sp>
        <p:nvSpPr>
          <p:cNvPr id="9" name="TextBox 8"/>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endParaRPr lang="en-US" b="0" i="0" dirty="0">
              <a:solidFill>
                <a:srgbClr val="0D0D0D"/>
              </a:solidFill>
              <a:effectLst/>
              <a:highlight>
                <a:srgbClr val="FFFFFF"/>
              </a:highlight>
              <a:latin typeface="Söhne"/>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lang="en-US" sz="3000" b="1">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7000"/>
              </a:lnSpc>
              <a:spcBef>
                <a:spcPts val="0"/>
              </a:spcBef>
              <a:spcAft>
                <a:spcPts val="0"/>
              </a:spcAft>
              <a:buNone/>
            </a:pPr>
            <a:r>
              <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rPr>
              <a:t>CAPSTONE PROJECT SHOWCASE</a:t>
            </a:r>
            <a:endParaRPr lang="en-US" sz="2000" b="1" i="0" u="none" strike="noStrike" cap="none">
              <a:solidFill>
                <a:srgbClr val="213164"/>
              </a:solidFill>
              <a:latin typeface="Arial" panose="020B0604020202020204"/>
              <a:ea typeface="Arial" panose="020B0604020202020204"/>
              <a:cs typeface="Arial" panose="020B0604020202020204"/>
              <a:sym typeface="Arial" panose="020B0604020202020204"/>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dk1"/>
                </a:solidFill>
                <a:latin typeface="Arial" panose="020B0604020202020204"/>
                <a:ea typeface="Arial" panose="020B0604020202020204"/>
                <a:cs typeface="Arial" panose="020B0604020202020204"/>
                <a:sym typeface="Arial" panose="020B0604020202020204"/>
              </a:rPr>
              <a:t>Car Rentals Application with Django Framework </a:t>
            </a: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Project Title</a:t>
            </a:r>
            <a:endParaRPr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5000"/>
              </a:lnSpc>
              <a:spcBef>
                <a:spcPts val="0"/>
              </a:spcBef>
              <a:spcAft>
                <a:spcPts val="0"/>
              </a:spcAft>
              <a:buNone/>
            </a:pPr>
            <a:r>
              <a:rPr lang="en-US" sz="1600" b="0" i="0" u="none" strike="noStrike" cap="none">
                <a:solidFill>
                  <a:schemeClr val="lt1"/>
                </a:solidFill>
                <a:latin typeface="Arial" panose="020B0604020202020204"/>
                <a:ea typeface="Arial" panose="020B0604020202020204"/>
                <a:cs typeface="Arial" panose="020B0604020202020204"/>
                <a:sym typeface="Arial" panose="020B0604020202020204"/>
              </a:rPr>
              <a:t>Abstract | Problem Statement | Project Overview | Proposed Solution | Technology Used | Modelling &amp; Results | Conclusion </a:t>
            </a:r>
            <a:endParaRPr sz="16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panose="020B0604020202020204"/>
              <a:buNone/>
            </a:pPr>
            <a:r>
              <a:rPr lang="en-US"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Project Overview</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Here is the overview for the project:</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04800" algn="l" rtl="0">
              <a:lnSpc>
                <a:spcPct val="115000"/>
              </a:lnSpc>
              <a:spcBef>
                <a:spcPts val="0"/>
              </a:spcBef>
              <a:spcAft>
                <a:spcPts val="0"/>
              </a:spcAft>
              <a:buClr>
                <a:srgbClr val="0D0D0D"/>
              </a:buClr>
              <a:buSzPts val="1200"/>
              <a:buFont typeface="Roboto" panose="02000000000000000000"/>
              <a:buChar char="●"/>
            </a:pPr>
            <a:r>
              <a:rPr lang="en-US"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200" dirty="0">
              <a:solidFill>
                <a:srgbClr val="0D0D0D"/>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Proposed Solution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rPr>
              <a:t>.</a:t>
            </a:r>
            <a:endParaRPr lang="en-US"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2" name="TextBox 1"/>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a:p>
            <a:pPr marL="742950" marR="0" lvl="1" indent="-196850" algn="l" rtl="0">
              <a:lnSpc>
                <a:spcPct val="150000"/>
              </a:lnSpc>
              <a:spcBef>
                <a:spcPts val="0"/>
              </a:spcBef>
              <a:spcAft>
                <a:spcPts val="0"/>
              </a:spcAft>
              <a:buClr>
                <a:srgbClr val="000000"/>
              </a:buClr>
              <a:buSzPts val="1400"/>
              <a:buFont typeface="Arial" panose="020B0604020202020204"/>
              <a:buNone/>
            </a:pPr>
            <a:endParaRPr sz="1400" b="0" i="0" u="none" strike="noStrike" cap="none">
              <a:solidFill>
                <a:srgbClr val="37415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Technology Used</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355" marR="0" lvl="0" indent="-84455" algn="l" rtl="0">
              <a:lnSpc>
                <a:spcPct val="100000"/>
              </a:lnSpc>
              <a:spcBef>
                <a:spcPts val="2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p>
        </p:txBody>
      </p:sp>
      <p:pic>
        <p:nvPicPr>
          <p:cNvPr id="141" name="Google Shape;141;p21"/>
          <p:cNvPicPr preferRelativeResize="0"/>
          <p:nvPr/>
        </p:nvPicPr>
        <p:blipFill rotWithShape="1">
          <a:blip r:embed="rId1"/>
          <a:srcRect/>
          <a:stretch>
            <a:fill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2"/>
          <a:srcRect/>
          <a:stretch>
            <a:fill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Front-end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Back-end</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rPr>
              <a:t>Source :</a:t>
            </a:r>
            <a:endParaRPr lang="en-US"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7951</Words>
  <Application>WPS Presentation</Application>
  <PresentationFormat>On-screen Show (16:9)</PresentationFormat>
  <Paragraphs>141</Paragraphs>
  <Slides>18</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Arial</vt:lpstr>
      <vt:lpstr>Times New Roman</vt:lpstr>
      <vt:lpstr>Times New Roman</vt:lpstr>
      <vt:lpstr>Roboto</vt:lpstr>
      <vt:lpstr>Söhne</vt:lpstr>
      <vt:lpstr>Segoe Print</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Akshaya Suthakar</dc:creator>
  <cp:lastModifiedBy>ADMIN</cp:lastModifiedBy>
  <cp:revision>4</cp:revision>
  <dcterms:created xsi:type="dcterms:W3CDTF">2024-04-12T08:11:05Z</dcterms:created>
  <dcterms:modified xsi:type="dcterms:W3CDTF">2024-04-12T08:12:18Z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4D2FCDBB0AA34697AAA06BC68C2E094B_12</vt:lpwstr>
  </property>
  <property fmtid="{D5CDD505-2E9C-101B-9397-08002B2CF9AE}" pid="3" name="KSOProductBuildVer">
    <vt:lpwstr>1033-12.2.0.16731</vt:lpwstr>
  </property>
</Properties>
</file>